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9" r:id="rId2"/>
    <p:sldId id="267" r:id="rId3"/>
    <p:sldId id="268" r:id="rId4"/>
    <p:sldId id="271" r:id="rId5"/>
    <p:sldId id="270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6C47"/>
    <a:srgbClr val="EA99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99" autoAdjust="0"/>
    <p:restoredTop sz="86472" autoAdjust="0"/>
  </p:normalViewPr>
  <p:slideViewPr>
    <p:cSldViewPr snapToGrid="0" snapToObjects="1">
      <p:cViewPr varScale="1">
        <p:scale>
          <a:sx n="74" d="100"/>
          <a:sy n="74" d="100"/>
        </p:scale>
        <p:origin x="66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1498F-ECBA-4FDD-8C7E-9B58D1877EEB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60992-6524-46CC-9B7A-56B33AF5E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04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60992-6524-46CC-9B7A-56B33AF5E7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26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60992-6524-46CC-9B7A-56B33AF5E7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49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60992-6524-46CC-9B7A-56B33AF5E7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57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79F-F81D-F14B-B496-797C9086D93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8A4B-FC4B-0645-8514-4510C0271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8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79F-F81D-F14B-B496-797C9086D93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8A4B-FC4B-0645-8514-4510C0271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0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79F-F81D-F14B-B496-797C9086D93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8A4B-FC4B-0645-8514-4510C0271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9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79F-F81D-F14B-B496-797C9086D93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8A4B-FC4B-0645-8514-4510C0271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7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79F-F81D-F14B-B496-797C9086D93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8A4B-FC4B-0645-8514-4510C0271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75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79F-F81D-F14B-B496-797C9086D93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8A4B-FC4B-0645-8514-4510C0271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5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79F-F81D-F14B-B496-797C9086D93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8A4B-FC4B-0645-8514-4510C0271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24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79F-F81D-F14B-B496-797C9086D93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8A4B-FC4B-0645-8514-4510C0271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05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79F-F81D-F14B-B496-797C9086D93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8A4B-FC4B-0645-8514-4510C0271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35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79F-F81D-F14B-B496-797C9086D93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8A4B-FC4B-0645-8514-4510C0271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01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79F-F81D-F14B-B496-797C9086D93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8A4B-FC4B-0645-8514-4510C0271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RC2012PowerPointbg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641739"/>
            <a:ext cx="2133600" cy="2158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fld id="{FEC7A79F-F81D-F14B-B496-797C9086D93A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41739"/>
            <a:ext cx="2895600" cy="2158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641739"/>
            <a:ext cx="2133600" cy="2158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fld id="{6A018A4B-FC4B-0645-8514-4510C02712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26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EA9922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EA9922"/>
        </a:buClr>
        <a:buFont typeface="Arial"/>
        <a:buChar char="•"/>
        <a:defRPr sz="3200" kern="1200">
          <a:solidFill>
            <a:srgbClr val="506C47"/>
          </a:solidFill>
          <a:latin typeface="Trebuchet MS"/>
          <a:ea typeface="+mn-ea"/>
          <a:cs typeface="Trebuchet M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Trebuchet MS"/>
          <a:ea typeface="+mn-ea"/>
          <a:cs typeface="Trebuchet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Trebuchet MS"/>
          <a:ea typeface="+mn-ea"/>
          <a:cs typeface="Trebuchet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Trebuchet MS"/>
          <a:ea typeface="+mn-ea"/>
          <a:cs typeface="Trebuchet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Trebuchet MS"/>
          <a:ea typeface="+mn-ea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atlantaregional.com/argi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arcopendata.co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sri.com/events/public-sector" TargetMode="External"/><Relationship Id="rId3" Type="http://schemas.openxmlformats.org/officeDocument/2006/relationships/slideLayout" Target="../slideLayouts/slideLayout2.xml"/><Relationship Id="rId7" Type="http://schemas.openxmlformats.org/officeDocument/2006/relationships/hyperlink" Target="http://www.southerndatascience.com/" TargetMode="Externa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hyperlink" Target="https://www.eventbrite.com/e/the-arcgis-user-seminar-atlanta-ga-tickets-32060036432" TargetMode="External"/><Relationship Id="rId11" Type="http://schemas.openxmlformats.org/officeDocument/2006/relationships/hyperlink" Target="https://www.georgiaspatial.org/giscc" TargetMode="External"/><Relationship Id="rId5" Type="http://schemas.openxmlformats.org/officeDocument/2006/relationships/image" Target="../media/image3.png"/><Relationship Id="rId10" Type="http://schemas.openxmlformats.org/officeDocument/2006/relationships/hyperlink" Target="http://www.gaurisa.org/lunch/" TargetMode="External"/><Relationship Id="rId4" Type="http://schemas.openxmlformats.org/officeDocument/2006/relationships/notesSlide" Target="../notesSlides/notesSlide1.xml"/><Relationship Id="rId9" Type="http://schemas.openxmlformats.org/officeDocument/2006/relationships/hyperlink" Target="http://www.esri.com/events/user-conferenc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fbryan@gmrc.ga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ocuments.atlantaregional.com/gisdocs/2018CIP_CountyLetterofInterest_GMRC.pdf" TargetMode="External"/><Relationship Id="rId4" Type="http://schemas.openxmlformats.org/officeDocument/2006/relationships/hyperlink" Target="http://documents.atlantaregional.com/gisdocs/2018CIP_CityLetterofInterest_GMRC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atlantaregionalcommission.cmail20.com/t/i-i-utjjhdy-l-yd/" TargetMode="External"/><Relationship Id="rId3" Type="http://schemas.openxmlformats.org/officeDocument/2006/relationships/hyperlink" Target="http://atlantaregionalcommission.cmail2.com/t/i-l-ultyujt-xkhtlwth-p/" TargetMode="External"/><Relationship Id="rId7" Type="http://schemas.openxmlformats.org/officeDocument/2006/relationships/hyperlink" Target="http://atlantaregionalcommission.cmail2.com/t/i-l-ultyujt-xkhtlwth-q/" TargetMode="External"/><Relationship Id="rId2" Type="http://schemas.openxmlformats.org/officeDocument/2006/relationships/hyperlink" Target="https://geonet.esri.com/groups/georgia-orthoimagery-2018/projects/orthoimagery-2018-coastal-georgia-fligh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tlantaregionalcommission.cmail2.com/t/i-l-ultyujt-xkhtlwth-c/" TargetMode="External"/><Relationship Id="rId5" Type="http://schemas.openxmlformats.org/officeDocument/2006/relationships/hyperlink" Target="http://atlantaregionalcommission.cmail2.com/t/i-l-ultyujt-xkhtlwth-m/" TargetMode="External"/><Relationship Id="rId10" Type="http://schemas.openxmlformats.org/officeDocument/2006/relationships/hyperlink" Target="http://atlantaregionalcommission.cmail2.com/t/i-l-ultyujt-xkhtlwth-v/" TargetMode="External"/><Relationship Id="rId4" Type="http://schemas.openxmlformats.org/officeDocument/2006/relationships/hyperlink" Target="http://atlantaregionalcommission.cmail2.com/t/i-l-ultyujt-xkhtlwth-x/" TargetMode="External"/><Relationship Id="rId9" Type="http://schemas.openxmlformats.org/officeDocument/2006/relationships/hyperlink" Target="http://atlantaregionalcommission.cmail2.com/t/i-l-ultyujt-xkhtlwth-z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90550" y="139209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EA9922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r>
              <a:rPr lang="en-US" dirty="0"/>
              <a:t>ARGIS - Atlanta Region GIS </a:t>
            </a:r>
            <a:br>
              <a:rPr lang="en-US" dirty="0"/>
            </a:br>
            <a:r>
              <a:rPr lang="en-US" dirty="0"/>
              <a:t>user group</a:t>
            </a:r>
          </a:p>
        </p:txBody>
      </p:sp>
      <p:pic>
        <p:nvPicPr>
          <p:cNvPr id="8" name="Picture 7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5" y="154183"/>
            <a:ext cx="1047750" cy="10477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400784" y="2550232"/>
            <a:ext cx="6536986" cy="342384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kern="0" dirty="0">
                <a:solidFill>
                  <a:schemeClr val="bg1">
                    <a:lumMod val="50000"/>
                  </a:schemeClr>
                </a:solidFill>
              </a:rPr>
              <a:t>March 1, 2017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kern="0" dirty="0">
                <a:solidFill>
                  <a:schemeClr val="bg1">
                    <a:lumMod val="50000"/>
                  </a:schemeClr>
                </a:solidFill>
              </a:rPr>
              <a:t>Noon – 2pm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kern="0" dirty="0">
                <a:solidFill>
                  <a:schemeClr val="bg1">
                    <a:lumMod val="50000"/>
                  </a:schemeClr>
                </a:solidFill>
              </a:rPr>
              <a:t>Harry West Room, Conference Level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endParaRPr lang="en-US" sz="2000" b="1" kern="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hlinkClick r:id="rId4" action="ppaction://hlinkfile"/>
              </a:rPr>
              <a:t>arcopendata.com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hlinkClick r:id="rId2"/>
              </a:rPr>
              <a:t>atlantaregional.com/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pitchFamily="34" charset="0"/>
                <a:hlinkClick r:id="rId2"/>
              </a:rPr>
              <a:t>argis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b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</a:br>
            <a:r>
              <a:rPr lang="en-US" sz="2000" b="1" kern="0" dirty="0"/>
              <a:t>Future meetings scheduled for June 7, Sep 6 and Dec 8- likely at Peachtree Center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endParaRPr lang="en-US" sz="2000" b="1" kern="0" dirty="0"/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i="1" kern="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WiFi</a:t>
            </a:r>
            <a:r>
              <a:rPr lang="en-US" sz="2000" b="1" i="1" kern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credentials: </a:t>
            </a:r>
            <a:r>
              <a:rPr lang="en-US" sz="2000" b="1" i="1" kern="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AtlRegional</a:t>
            </a:r>
            <a:r>
              <a:rPr lang="en-US" sz="2000" b="1" i="1" kern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-Guest  |  Community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endParaRPr lang="en-US" sz="2000" b="1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141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GIS Events</a:t>
            </a:r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422776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FREE ESRI ArcGIS User </a:t>
            </a:r>
            <a:r>
              <a:rPr lang="en-US" dirty="0">
                <a:hlinkClick r:id="rId6"/>
              </a:rPr>
              <a:t>Seminar</a:t>
            </a:r>
            <a:r>
              <a:rPr lang="en-US" dirty="0"/>
              <a:t> </a:t>
            </a:r>
            <a:br>
              <a:rPr lang="en-US" dirty="0"/>
            </a:b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March 16 in Buckhead</a:t>
            </a:r>
          </a:p>
          <a:p>
            <a:r>
              <a:rPr lang="en-US" dirty="0"/>
              <a:t>Southern Data Science </a:t>
            </a:r>
            <a:r>
              <a:rPr lang="en-US" dirty="0">
                <a:hlinkClick r:id="rId7"/>
              </a:rPr>
              <a:t>Conference</a:t>
            </a:r>
            <a:r>
              <a:rPr lang="en-US" dirty="0"/>
              <a:t> </a:t>
            </a:r>
            <a:br>
              <a:rPr lang="en-US" dirty="0"/>
            </a:br>
            <a:r>
              <a:rPr lang="en-US" sz="2900" dirty="0">
                <a:solidFill>
                  <a:schemeClr val="bg1">
                    <a:lumMod val="50000"/>
                  </a:schemeClr>
                </a:solidFill>
              </a:rPr>
              <a:t>April 7</a:t>
            </a:r>
            <a:r>
              <a:rPr lang="en-US" sz="2900" b="1" dirty="0">
                <a:solidFill>
                  <a:schemeClr val="bg1">
                    <a:lumMod val="50000"/>
                  </a:schemeClr>
                </a:solidFill>
              </a:rPr>
              <a:t> in Atlanta</a:t>
            </a:r>
            <a:endParaRPr lang="en-US" sz="17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/>
              <a:t>ESRI Public Sector GIS </a:t>
            </a:r>
            <a:r>
              <a:rPr lang="en-US" dirty="0">
                <a:hlinkClick r:id="rId8"/>
              </a:rPr>
              <a:t>Conference</a:t>
            </a:r>
            <a:r>
              <a:rPr lang="en-US" dirty="0"/>
              <a:t> (former SE/SW user </a:t>
            </a:r>
            <a:r>
              <a:rPr lang="en-US" dirty="0" err="1"/>
              <a:t>Conf</a:t>
            </a:r>
            <a:r>
              <a:rPr lang="en-US" dirty="0"/>
              <a:t>)</a:t>
            </a:r>
            <a:br>
              <a:rPr lang="en-US" dirty="0"/>
            </a:b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April 11-13 in West Palm Beach</a:t>
            </a:r>
          </a:p>
          <a:p>
            <a:r>
              <a:rPr lang="en-US" dirty="0"/>
              <a:t>ESRI International User </a:t>
            </a:r>
            <a:r>
              <a:rPr lang="en-US" dirty="0">
                <a:hlinkClick r:id="rId9"/>
              </a:rPr>
              <a:t>Conference</a:t>
            </a:r>
            <a:br>
              <a:rPr lang="en-US" dirty="0"/>
            </a:b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July 10-14 in San Diego</a:t>
            </a:r>
          </a:p>
          <a:p>
            <a:r>
              <a:rPr lang="en-US" sz="2800" dirty="0"/>
              <a:t>Monthly GAURISA </a:t>
            </a:r>
            <a:r>
              <a:rPr lang="en-US" sz="2800" dirty="0">
                <a:hlinkClick r:id="rId10"/>
              </a:rPr>
              <a:t>luncheon</a:t>
            </a:r>
            <a:br>
              <a:rPr lang="en-US" sz="2800" dirty="0"/>
            </a:b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Second Tuesday, rotating locations</a:t>
            </a:r>
          </a:p>
          <a:p>
            <a:r>
              <a:rPr lang="en-US" dirty="0"/>
              <a:t>Monthly Georgia GIS Coordinating Committee </a:t>
            </a:r>
            <a:r>
              <a:rPr lang="en-US" dirty="0">
                <a:hlinkClick r:id="rId11"/>
              </a:rPr>
              <a:t>meeting</a:t>
            </a:r>
            <a:br>
              <a:rPr lang="en-US" dirty="0"/>
            </a:br>
            <a:r>
              <a:rPr lang="en-US" sz="2900" dirty="0">
                <a:solidFill>
                  <a:schemeClr val="bg1">
                    <a:lumMod val="50000"/>
                  </a:schemeClr>
                </a:solidFill>
              </a:rPr>
              <a:t>Third Wednesday, rotating locations </a:t>
            </a: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/>
              <a:t>Others?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0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69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Announcements and Updates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65199"/>
            <a:ext cx="8229600" cy="4978024"/>
          </a:xfrm>
        </p:spPr>
        <p:txBody>
          <a:bodyPr>
            <a:normAutofit fontScale="47500" lnSpcReduction="20000"/>
          </a:bodyPr>
          <a:lstStyle/>
          <a:p>
            <a:r>
              <a:rPr lang="en-US" sz="3400" dirty="0"/>
              <a:t>2018 GMRC Cooperative Imagery Purchase update</a:t>
            </a:r>
          </a:p>
          <a:p>
            <a:pPr marL="0" indent="0">
              <a:buNone/>
            </a:pPr>
            <a:r>
              <a:rPr lang="en-US" sz="3400" dirty="0"/>
              <a:t>      Contact Faith Bryan, GMRC, at </a:t>
            </a:r>
            <a:r>
              <a:rPr lang="en-US" sz="3400" dirty="0">
                <a:hlinkClick r:id="rId3"/>
              </a:rPr>
              <a:t>fbryan@gmrc.ga.gov</a:t>
            </a:r>
            <a:r>
              <a:rPr lang="en-US" sz="3400" dirty="0"/>
              <a:t> or 770-538-2614 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3400" dirty="0"/>
              <a:t>First and foremost, it’s not too late to let me know that a county is interested in participating or at least getting pricing for their area of interest</a:t>
            </a:r>
            <a:br>
              <a:rPr lang="en-US" sz="3400" dirty="0"/>
            </a:br>
            <a:br>
              <a:rPr lang="en-US" sz="3400" dirty="0"/>
            </a:br>
            <a:r>
              <a:rPr lang="en-US" sz="3400" dirty="0"/>
              <a:t>-  </a:t>
            </a:r>
            <a:r>
              <a:rPr lang="en-US" sz="3400" dirty="0">
                <a:hlinkClick r:id="rId4"/>
              </a:rPr>
              <a:t>City</a:t>
            </a:r>
            <a:r>
              <a:rPr lang="en-US" sz="3400" dirty="0"/>
              <a:t> / </a:t>
            </a:r>
            <a:r>
              <a:rPr lang="en-US" sz="3400" dirty="0">
                <a:hlinkClick r:id="rId5"/>
              </a:rPr>
              <a:t>County</a:t>
            </a:r>
            <a:r>
              <a:rPr lang="en-US" sz="3400" dirty="0"/>
              <a:t> Letter of Interest </a:t>
            </a:r>
          </a:p>
          <a:p>
            <a:pPr marL="400050" lvl="1" indent="0">
              <a:buNone/>
            </a:pPr>
            <a:endParaRPr lang="en-US" sz="3400" dirty="0"/>
          </a:p>
          <a:p>
            <a:pPr lvl="1"/>
            <a:r>
              <a:rPr lang="en-US" sz="3400" dirty="0"/>
              <a:t>Quick Facts about the GMRC 2018 Project:</a:t>
            </a:r>
            <a:br>
              <a:rPr lang="en-US" dirty="0"/>
            </a:br>
            <a:endParaRPr lang="en-US" sz="4000" dirty="0"/>
          </a:p>
          <a:p>
            <a:pPr lvl="2"/>
            <a:r>
              <a:rPr lang="en-US" sz="3400" dirty="0"/>
              <a:t>Any LiDAR acquisition will be conducted under the 3DEP Grant Process</a:t>
            </a:r>
          </a:p>
          <a:p>
            <a:pPr lvl="2"/>
            <a:r>
              <a:rPr lang="en-US" sz="3400" dirty="0"/>
              <a:t>No </a:t>
            </a:r>
            <a:r>
              <a:rPr lang="en-US" sz="3400" dirty="0" err="1"/>
              <a:t>Pictometry</a:t>
            </a:r>
            <a:r>
              <a:rPr lang="en-US" sz="3400" dirty="0"/>
              <a:t> acquisition for this project as in 2015.  If you need oblique imagery, we can get you in touch with Nathan Roberson</a:t>
            </a:r>
          </a:p>
          <a:p>
            <a:pPr lvl="2"/>
            <a:r>
              <a:rPr lang="en-US" sz="3400" dirty="0"/>
              <a:t>GMRC will prepare an RFP for the Aerial Photography to be sent out to vendors by March 15</a:t>
            </a:r>
            <a:r>
              <a:rPr lang="en-US" sz="600" baseline="30000" dirty="0"/>
              <a:t>th</a:t>
            </a:r>
            <a:endParaRPr lang="en-US" sz="3400" dirty="0"/>
          </a:p>
          <a:p>
            <a:pPr lvl="2"/>
            <a:r>
              <a:rPr lang="en-US" sz="3400" dirty="0"/>
              <a:t>Quotes from vendors will be due back by April</a:t>
            </a:r>
          </a:p>
          <a:p>
            <a:pPr lvl="3"/>
            <a:r>
              <a:rPr lang="en-US" sz="2900" dirty="0"/>
              <a:t>Review committee will be comprised from participant pool</a:t>
            </a:r>
          </a:p>
          <a:p>
            <a:pPr lvl="3"/>
            <a:r>
              <a:rPr lang="en-US" sz="2900" dirty="0"/>
              <a:t>Vendor will be chosen by participants</a:t>
            </a:r>
          </a:p>
          <a:p>
            <a:pPr lvl="2"/>
            <a:r>
              <a:rPr lang="en-US" sz="3400" dirty="0"/>
              <a:t>Letters of Intent will be sent to Counties and Cities after vendor is chosen</a:t>
            </a:r>
          </a:p>
          <a:p>
            <a:pPr lvl="2"/>
            <a:r>
              <a:rPr lang="en-US" sz="3400" dirty="0"/>
              <a:t>Contracts will be between GMRC and Counties/Cities and will be sent out in October 2017 and due back to GMRC by November 2017</a:t>
            </a:r>
          </a:p>
          <a:p>
            <a:pPr lvl="2"/>
            <a:r>
              <a:rPr lang="en-US" sz="3400" dirty="0"/>
              <a:t>Flights will take place January 1 – March 2, 2018</a:t>
            </a:r>
          </a:p>
          <a:p>
            <a:pPr lvl="3"/>
            <a:endParaRPr lang="en-US" sz="19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665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69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Announcements and Updates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65199"/>
            <a:ext cx="2466304" cy="4978024"/>
          </a:xfrm>
        </p:spPr>
        <p:txBody>
          <a:bodyPr>
            <a:normAutofit/>
          </a:bodyPr>
          <a:lstStyle/>
          <a:p>
            <a:r>
              <a:rPr lang="en-US" sz="2400" dirty="0"/>
              <a:t>2018 GMRC Cooperative Imagery </a:t>
            </a:r>
            <a:br>
              <a:rPr lang="en-US" sz="2400" dirty="0"/>
            </a:br>
            <a:r>
              <a:rPr lang="en-US" sz="2400" dirty="0"/>
              <a:t>Purchase </a:t>
            </a:r>
            <a:br>
              <a:rPr lang="en-US" sz="2400" dirty="0"/>
            </a:br>
            <a:r>
              <a:rPr lang="en-US" sz="2400" dirty="0"/>
              <a:t>Potential Participants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11360"/>
          <a:stretch/>
        </p:blipFill>
        <p:spPr>
          <a:xfrm>
            <a:off x="3401105" y="850104"/>
            <a:ext cx="4213863" cy="497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628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Announcements and Updates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2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Coastal RC Cooperative Imagery </a:t>
            </a:r>
            <a:r>
              <a:rPr lang="en-US" sz="2800" dirty="0">
                <a:hlinkClick r:id="rId2"/>
              </a:rPr>
              <a:t>Purchase</a:t>
            </a:r>
            <a:endParaRPr lang="en-US" sz="2800" dirty="0"/>
          </a:p>
          <a:p>
            <a:r>
              <a:rPr lang="en-US" dirty="0"/>
              <a:t>Career Opportunities</a:t>
            </a:r>
          </a:p>
          <a:p>
            <a:pPr lvl="1"/>
            <a:r>
              <a:rPr lang="en-US" dirty="0"/>
              <a:t>Americus seeking </a:t>
            </a:r>
            <a:r>
              <a:rPr lang="en-US" u="sng" dirty="0">
                <a:hlinkClick r:id="rId3"/>
              </a:rPr>
              <a:t>GIS Analyst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Clayton County seeking </a:t>
            </a:r>
            <a:r>
              <a:rPr lang="en-US" u="sng" dirty="0">
                <a:hlinkClick r:id="rId4"/>
              </a:rPr>
              <a:t>GIS Analyst</a:t>
            </a:r>
            <a:endParaRPr lang="en-US" dirty="0"/>
          </a:p>
          <a:p>
            <a:pPr lvl="1"/>
            <a:r>
              <a:rPr lang="en-US" dirty="0"/>
              <a:t>Clayton County seeking</a:t>
            </a:r>
            <a:r>
              <a:rPr lang="en-US" u="sng" dirty="0">
                <a:hlinkClick r:id="rId5"/>
              </a:rPr>
              <a:t> </a:t>
            </a:r>
            <a:r>
              <a:rPr lang="en-US" u="sng" dirty="0">
                <a:hlinkClick r:id="rId6"/>
              </a:rPr>
              <a:t>GIS D</a:t>
            </a:r>
            <a:r>
              <a:rPr lang="en-US" u="sng" dirty="0">
                <a:hlinkClick r:id="rId7"/>
              </a:rPr>
              <a:t>ata Coordinator</a:t>
            </a:r>
            <a:endParaRPr lang="en-US" dirty="0"/>
          </a:p>
          <a:p>
            <a:pPr lvl="1"/>
            <a:r>
              <a:rPr lang="en-US" dirty="0"/>
              <a:t>Colliers International seeking </a:t>
            </a:r>
            <a:r>
              <a:rPr lang="en-US" u="sng" dirty="0">
                <a:hlinkClick r:id="rId8"/>
              </a:rPr>
              <a:t>GIS Analyst</a:t>
            </a:r>
            <a:endParaRPr lang="en-US" dirty="0"/>
          </a:p>
          <a:p>
            <a:pPr lvl="1"/>
            <a:r>
              <a:rPr lang="en-US" dirty="0"/>
              <a:t>Fayette County seeking </a:t>
            </a:r>
            <a:r>
              <a:rPr lang="en-US" u="sng" dirty="0">
                <a:hlinkClick r:id="rId9"/>
              </a:rPr>
              <a:t>GIS Analyst </a:t>
            </a:r>
            <a:endParaRPr lang="en-US" dirty="0"/>
          </a:p>
          <a:p>
            <a:pPr lvl="1"/>
            <a:r>
              <a:rPr lang="en-US" dirty="0"/>
              <a:t>Southern Georgia Regional Commission seeking </a:t>
            </a:r>
            <a:r>
              <a:rPr lang="en-US" u="sng" dirty="0">
                <a:hlinkClick r:id="rId10"/>
              </a:rPr>
              <a:t>GIS Analyst</a:t>
            </a:r>
            <a:endParaRPr lang="en-US" dirty="0"/>
          </a:p>
          <a:p>
            <a:r>
              <a:rPr lang="en-US" sz="2800" dirty="0"/>
              <a:t>Other announcements or updates?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042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ARGIS Participation GISP Points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261688"/>
              </p:ext>
            </p:extLst>
          </p:nvPr>
        </p:nvGraphicFramePr>
        <p:xfrm>
          <a:off x="749300" y="2094489"/>
          <a:ext cx="7480300" cy="2667001"/>
        </p:xfrm>
        <a:graphic>
          <a:graphicData uri="http://schemas.openxmlformats.org/drawingml/2006/table">
            <a:tbl>
              <a:tblPr/>
              <a:tblGrid>
                <a:gridCol w="3663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8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8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7691">
                <a:tc gridSpan="3"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First-time applicants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Renewing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Attendance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hours*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hours**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months to a year membership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point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points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Presentation or poster display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point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Points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88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 4 Professional Activity hours = 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.1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point for first-time applicants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88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** 6 Professional Activity hours =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1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point for renewing applicants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95450" y="1531938"/>
            <a:ext cx="5467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</a:rPr>
              <a:t>Confirmed with  GISCI </a:t>
            </a:r>
          </a:p>
        </p:txBody>
      </p:sp>
    </p:spTree>
    <p:extLst>
      <p:ext uri="{BB962C8B-B14F-4D97-AF65-F5344CB8AC3E}">
        <p14:creationId xmlns:p14="http://schemas.microsoft.com/office/powerpoint/2010/main" val="3216442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26123</TotalTime>
  <Words>159</Words>
  <Application>Microsoft Office PowerPoint</Application>
  <PresentationFormat>On-screen Show (4:3)</PresentationFormat>
  <Paragraphs>65</Paragraphs>
  <Slides>6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Trebuchet MS</vt:lpstr>
      <vt:lpstr>Office Theme</vt:lpstr>
      <vt:lpstr>PowerPoint Presentation</vt:lpstr>
      <vt:lpstr>Upcoming GIS Events</vt:lpstr>
      <vt:lpstr>Announcements and Updates</vt:lpstr>
      <vt:lpstr>Announcements and Updates</vt:lpstr>
      <vt:lpstr>Announcements and Updates</vt:lpstr>
      <vt:lpstr>ARGIS Participation GISP Points</vt:lpstr>
    </vt:vector>
  </TitlesOfParts>
  <Company>Atlanta Regional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Barry Golivesky</dc:creator>
  <cp:lastModifiedBy>Ryan Barrett</cp:lastModifiedBy>
  <cp:revision>133</cp:revision>
  <dcterms:created xsi:type="dcterms:W3CDTF">2012-04-02T14:09:06Z</dcterms:created>
  <dcterms:modified xsi:type="dcterms:W3CDTF">2017-03-01T16:11:00Z</dcterms:modified>
</cp:coreProperties>
</file>